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327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5ECD3-67AF-0A41-AA37-57C67F71D1DC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14C9-C1E6-1249-A221-6202258C4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4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Way to remember the difference between a cation and an</a:t>
            </a:r>
            <a:r>
              <a:rPr lang="en-US" baseline="0" dirty="0" smtClean="0"/>
              <a:t> anion.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A14C9-C1E6-1249-A221-6202258C44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53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5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021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78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49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415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114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104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846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209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50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61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751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Lecture 1.4 – Electron Configurations and the Octet Rule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0138"/>
            <a:ext cx="3251200" cy="3217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2" y="3640138"/>
            <a:ext cx="3096979" cy="3217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1" y="3640138"/>
            <a:ext cx="2775650" cy="3217861"/>
          </a:xfrm>
          <a:prstGeom prst="rect">
            <a:avLst/>
          </a:prstGeom>
        </p:spPr>
      </p:pic>
      <p:pic>
        <p:nvPicPr>
          <p:cNvPr id="7" name="Picture 7" descr="j0280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0957"/>
          <a:stretch>
            <a:fillRect/>
          </a:stretch>
        </p:blipFill>
        <p:spPr bwMode="auto">
          <a:xfrm>
            <a:off x="0" y="1"/>
            <a:ext cx="9144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6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754"/>
            <a:ext cx="7772400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64E2"/>
                  </a:outerShdw>
                </a:effectLst>
                <a:latin typeface="Corbel" charset="0"/>
                <a:ea typeface="ＭＳ Ｐゴシック" charset="0"/>
                <a:cs typeface="ＭＳ Ｐゴシック" charset="0"/>
              </a:rPr>
              <a:t>Cat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Corbel" charset="0"/>
                <a:ea typeface="ＭＳ Ｐゴシック" charset="0"/>
                <a:cs typeface="ＭＳ Ｐゴシック" charset="0"/>
              </a:rPr>
              <a:t>s make people feel </a:t>
            </a:r>
            <a:r>
              <a:rPr lang="en-US" u="sng" dirty="0">
                <a:effectLst>
                  <a:outerShdw blurRad="38100" dist="38100" dir="2700000" algn="tl">
                    <a:srgbClr val="0064E2"/>
                  </a:outerShdw>
                </a:effectLst>
                <a:latin typeface="Corbel" charset="0"/>
                <a:ea typeface="ＭＳ Ｐゴシック" charset="0"/>
                <a:cs typeface="ＭＳ Ｐゴシック" charset="0"/>
              </a:rPr>
              <a:t>positive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0779"/>
            <a:ext cx="9144000" cy="504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4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ion that forms for fluorine after the Octet Rule has been satisfied.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046"/>
            <a:ext cx="9144000" cy="41689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Table Talk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ion that forms for nitrogen after the Octet Rule has been satisfied.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07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Stop and Jot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ion that forms for oxygen after the Octet Rule has been satisfied.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5067"/>
            <a:ext cx="9144000" cy="41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51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51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Ion Shortcut!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048"/>
            <a:ext cx="8229600" cy="4525963"/>
          </a:xfrm>
        </p:spPr>
        <p:txBody>
          <a:bodyPr/>
          <a:lstStyle/>
          <a:p>
            <a:r>
              <a:rPr lang="en-US" dirty="0" smtClean="0"/>
              <a:t>All elements in the same group, form ions with the same charge.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9545"/>
            <a:ext cx="9144000" cy="459845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0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Octet Rule?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0138"/>
            <a:ext cx="3251200" cy="3217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2" y="3640138"/>
            <a:ext cx="3096979" cy="3217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1" y="3640138"/>
            <a:ext cx="2775650" cy="3217861"/>
          </a:xfrm>
          <a:prstGeom prst="rect">
            <a:avLst/>
          </a:prstGeom>
        </p:spPr>
      </p:pic>
      <p:pic>
        <p:nvPicPr>
          <p:cNvPr id="7" name="Picture 7" descr="j0280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0957"/>
          <a:stretch>
            <a:fillRect/>
          </a:stretch>
        </p:blipFill>
        <p:spPr bwMode="auto">
          <a:xfrm>
            <a:off x="0" y="1"/>
            <a:ext cx="9144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6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Octet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Atoms like to have a full outer valence shell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They will gain or lose electrons to have an outer orbit with 8 electrons (or 2 if it is the first energy level).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Gain/lose based on what is easiest.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16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Bohr electron configuration for beryllium after it has satisfied the Octet Rule.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046"/>
            <a:ext cx="9144000" cy="41689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23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Table Talk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Bohr electron configuration for magnesium after it has satisfied the Octet Rule.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37221"/>
            <a:ext cx="9144000" cy="37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16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Stop and Jot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Bohr electron configuration for calcium after it has satisfied the Octet Rule.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69155"/>
            <a:ext cx="9144000" cy="38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86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Octet SHORTCUT!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All elements in the same group, gain/lose the same number of valence electrons</a:t>
            </a:r>
            <a:r>
              <a:rPr lang="en-US" dirty="0" smtClean="0"/>
              <a:t>.</a:t>
            </a:r>
            <a:endParaRPr lang="en-US" u="sng" dirty="0"/>
          </a:p>
        </p:txBody>
      </p:sp>
      <p:pic>
        <p:nvPicPr>
          <p:cNvPr id="4" name="Picture 3" descr="ist2_657054_shortcu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827028"/>
            <a:ext cx="9144000" cy="402124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76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the types of ions that can form?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0138"/>
            <a:ext cx="3251200" cy="3217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2" y="3640138"/>
            <a:ext cx="3096979" cy="3217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1" y="3640138"/>
            <a:ext cx="2775650" cy="3217861"/>
          </a:xfrm>
          <a:prstGeom prst="rect">
            <a:avLst/>
          </a:prstGeom>
        </p:spPr>
      </p:pic>
      <p:pic>
        <p:nvPicPr>
          <p:cNvPr id="7" name="Picture 7" descr="j0280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0957"/>
          <a:stretch>
            <a:fillRect/>
          </a:stretch>
        </p:blipFill>
        <p:spPr bwMode="auto">
          <a:xfrm>
            <a:off x="0" y="1"/>
            <a:ext cx="9144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6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When atoms gain/lose electrons, they gain a charge.</a:t>
            </a:r>
          </a:p>
          <a:p>
            <a:r>
              <a:rPr lang="en-US" u="sng" dirty="0" smtClean="0">
                <a:solidFill>
                  <a:srgbClr val="008000"/>
                </a:solidFill>
              </a:rPr>
              <a:t>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</a:rPr>
              <a:t>An charged atom due to unequal number of protons and electrons</a:t>
            </a:r>
          </a:p>
          <a:p>
            <a:r>
              <a:rPr lang="en-US" u="sng" dirty="0" smtClean="0">
                <a:solidFill>
                  <a:srgbClr val="008000"/>
                </a:solidFill>
              </a:rPr>
              <a:t>Cation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</a:rPr>
              <a:t>A positively charged ion</a:t>
            </a:r>
          </a:p>
          <a:p>
            <a:r>
              <a:rPr lang="en-US" u="sng" dirty="0" smtClean="0">
                <a:solidFill>
                  <a:srgbClr val="008000"/>
                </a:solidFill>
              </a:rPr>
              <a:t>Anion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</a:rPr>
              <a:t>A negatively charged ion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78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273</Words>
  <Application>Microsoft Macintosh PowerPoint</Application>
  <PresentationFormat>On-screen Show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Lecture 1.4 – Electron Configurations and the Octet Rule</vt:lpstr>
      <vt:lpstr>What is the Octet Rule?</vt:lpstr>
      <vt:lpstr>I. The Octet Rule</vt:lpstr>
      <vt:lpstr>Class Example</vt:lpstr>
      <vt:lpstr>Table Talk</vt:lpstr>
      <vt:lpstr>Stop and Jot</vt:lpstr>
      <vt:lpstr>Octet SHORTCUT!</vt:lpstr>
      <vt:lpstr>What are the types of ions that can form?</vt:lpstr>
      <vt:lpstr>I. Ions</vt:lpstr>
      <vt:lpstr>Cats make people feel positive</vt:lpstr>
      <vt:lpstr>Class Example</vt:lpstr>
      <vt:lpstr>Table Talk</vt:lpstr>
      <vt:lpstr>Stop and Jot</vt:lpstr>
      <vt:lpstr>Ion Shortcut!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</dc:title>
  <dc:creator>Steven Lance</dc:creator>
  <cp:lastModifiedBy>LAUSD User</cp:lastModifiedBy>
  <cp:revision>28</cp:revision>
  <dcterms:created xsi:type="dcterms:W3CDTF">2013-03-21T03:32:23Z</dcterms:created>
  <dcterms:modified xsi:type="dcterms:W3CDTF">2013-03-21T03:39:21Z</dcterms:modified>
</cp:coreProperties>
</file>